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63" r:id="rId6"/>
    <p:sldId id="260" r:id="rId7"/>
    <p:sldId id="262" r:id="rId8"/>
    <p:sldId id="259" r:id="rId9"/>
    <p:sldId id="264" r:id="rId10"/>
    <p:sldId id="261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357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6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34337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154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97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607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694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8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4526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739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842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C16C34D-D084-4E5C-88EE-41CA13BC3DD7}" type="datetimeFigureOut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24.04.2020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9AEE8FF-FE54-4BDB-9AD5-8E87FE7896AC}" type="slidenum">
              <a:rPr lang="ru-RU" smtClean="0">
                <a:solidFill>
                  <a:srgbClr val="7FD13B">
                    <a:shade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98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orlovkasch@inbox.r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hyperlink" Target="https://edu.tatar.ru/laishevo/orel/sch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jpeg"/><Relationship Id="rId7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23728" y="620688"/>
            <a:ext cx="685804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 Орловская основная общеобразовательная школа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Лаишевского муниципального  района Республики Татарстан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2696"/>
            <a:ext cx="1705880" cy="2088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19" y="2996952"/>
            <a:ext cx="24482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Контакты:</a:t>
            </a:r>
          </a:p>
          <a:p>
            <a:endParaRPr lang="ru-RU" sz="1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 422629,  РТ, Лаишевский район, д. Орел, ул. Строительная, д.20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Тел. 843784-49-41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orlovkasch@inbox.ru</a:t>
            </a:r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Сайт: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https://edu.tatar.ru/laishevo/orel/sch</a:t>
            </a:r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594" y="2348880"/>
            <a:ext cx="6261695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25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51108" cy="13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996990" cy="12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404664"/>
            <a:ext cx="37372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Контрольные,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проверочные работы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5"/>
            <a:ext cx="4548003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" t="10987" r="16788" b="12198"/>
          <a:stretch/>
        </p:blipFill>
        <p:spPr bwMode="auto">
          <a:xfrm>
            <a:off x="3275856" y="3573016"/>
            <a:ext cx="5459781" cy="290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55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51108" cy="13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996990" cy="12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7864" y="332656"/>
            <a:ext cx="2209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t="8958" r="27379" b="41250"/>
          <a:stretch/>
        </p:blipFill>
        <p:spPr bwMode="auto">
          <a:xfrm>
            <a:off x="251520" y="1628800"/>
            <a:ext cx="8477200" cy="334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5013176"/>
            <a:ext cx="771294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Ежедневное заполнение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гугол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онланн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уроков администрацией школы</a:t>
            </a:r>
          </a:p>
          <a:p>
            <a:pPr marL="342900" indent="-342900">
              <a:buAutoNum type="arabicPeriod" startAt="3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ведения электронного журнала</a:t>
            </a:r>
          </a:p>
          <a:p>
            <a:pPr marL="342900" indent="-342900">
              <a:buAutoNum type="arabicPeriod" startAt="3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Ежедневное совещание  при директоре через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zoom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255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16633"/>
            <a:ext cx="1563076" cy="112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1532263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ony\Downloads\Screenshot_20200410-160134_Zoom (1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5" t="35913" r="12723" b="38925"/>
          <a:stretch/>
        </p:blipFill>
        <p:spPr bwMode="auto">
          <a:xfrm>
            <a:off x="5724128" y="1340768"/>
            <a:ext cx="313151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260648"/>
            <a:ext cx="42038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 на ДО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340768"/>
            <a:ext cx="54786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нормативных документов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школьной  нормативной базы для реализации ДО, проведение школьного родительского собрания, сбор заявлений родителей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100% родителей выбрали дистанционную   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форму обучения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9" t="12292" r="24451" b="8749"/>
          <a:stretch/>
        </p:blipFill>
        <p:spPr bwMode="auto">
          <a:xfrm>
            <a:off x="251520" y="3933056"/>
            <a:ext cx="3181082" cy="270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5" t="43246" r="34131" b="28125"/>
          <a:stretch/>
        </p:blipFill>
        <p:spPr bwMode="auto">
          <a:xfrm>
            <a:off x="3995936" y="4149080"/>
            <a:ext cx="3312368" cy="220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60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51108" cy="13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996990" cy="12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556792"/>
            <a:ext cx="5760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Анкетирование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(наличие рабочего места дома для осуществления ДО, наличие опыта работы с платформами учи.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Якласс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  <a:p>
            <a:pPr lvl="0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Сбор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«Обеспеченность детей компьютерами и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интернетом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3" t="30625" r="26911" b="21875"/>
          <a:stretch/>
        </p:blipFill>
        <p:spPr bwMode="auto">
          <a:xfrm>
            <a:off x="4067944" y="3717032"/>
            <a:ext cx="4931026" cy="300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4221088"/>
            <a:ext cx="387542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учителя могут работать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удаленно</a:t>
            </a:r>
          </a:p>
          <a:p>
            <a:pPr marL="342900" indent="-342900">
              <a:buAutoNum type="arabicPeriod" startAt="2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преимущественно,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только мобильный интернет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(операторы разные: «Билайн»,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«Мегафон», «Теле 2»,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«МТС» и др.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91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51108" cy="13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996990" cy="12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556792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Проведение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всеобуча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</a:t>
            </a: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«Пути реализации ДО. Работа на платформах», путем мастер-классов, дистанционных курсов, 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C:\Users\sony\Downloads\20200324_0956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3803915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807932"/>
            <a:ext cx="1296144" cy="1834043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7" t="26459" r="54905" b="35417"/>
          <a:stretch/>
        </p:blipFill>
        <p:spPr bwMode="auto">
          <a:xfrm rot="20675683">
            <a:off x="564971" y="3177809"/>
            <a:ext cx="2339077" cy="321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7" t="34375" r="55138" b="23958"/>
          <a:stretch/>
        </p:blipFill>
        <p:spPr bwMode="auto">
          <a:xfrm rot="1118319">
            <a:off x="2548985" y="4155660"/>
            <a:ext cx="1720063" cy="2492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689840"/>
            <a:ext cx="1368152" cy="19359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869160"/>
            <a:ext cx="1250074" cy="176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1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51108" cy="13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996990" cy="12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1" t="18959" r="34407" b="16458"/>
          <a:stretch/>
        </p:blipFill>
        <p:spPr bwMode="auto">
          <a:xfrm>
            <a:off x="755576" y="1628800"/>
            <a:ext cx="763524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91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51108" cy="13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996990" cy="12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188640"/>
            <a:ext cx="3960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 Создание  виртуального пространства для каждого класса, каждого предмета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2" t="9167" r="31713" b="13958"/>
          <a:stretch/>
        </p:blipFill>
        <p:spPr bwMode="auto">
          <a:xfrm>
            <a:off x="179512" y="1772816"/>
            <a:ext cx="289749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sony\Downloads\IMG-20200412-WA0030 (1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23"/>
          <a:stretch/>
        </p:blipFill>
        <p:spPr bwMode="auto">
          <a:xfrm>
            <a:off x="3275856" y="3284984"/>
            <a:ext cx="2618886" cy="103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sony\Downloads\IMG-20200412-WA003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1" t="18213" r="5611" b="30650"/>
          <a:stretch/>
        </p:blipFill>
        <p:spPr bwMode="auto">
          <a:xfrm>
            <a:off x="6156176" y="1700808"/>
            <a:ext cx="2879755" cy="222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sony\Downloads\IMG-20200412-WA003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16559" r="2114" b="38280"/>
          <a:stretch/>
        </p:blipFill>
        <p:spPr bwMode="auto">
          <a:xfrm>
            <a:off x="6156176" y="4149080"/>
            <a:ext cx="282806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8479" y="5949280"/>
            <a:ext cx="2774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Закрытые группы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соц. сети «В Контакте»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2171" y="5949280"/>
            <a:ext cx="3304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образование  РТ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«Мои факультативы»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62399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по предметам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WhatsApp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1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51108" cy="13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996990" cy="12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9584" r="22928" b="48958"/>
          <a:stretch/>
        </p:blipFill>
        <p:spPr bwMode="auto">
          <a:xfrm>
            <a:off x="755576" y="2132856"/>
            <a:ext cx="7284720" cy="303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54452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журнал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1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851108" cy="13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996990" cy="12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3848" y="548680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 уроки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204864"/>
            <a:ext cx="2242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Виртуальный урок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Учи.ру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36450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 звонок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22768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подготовке к ОГЭ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93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idus.ru/images/2019/10/25/997158/in_article_e69118ad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6632"/>
            <a:ext cx="1642952" cy="118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toprz.ru/images/images/100y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996990" cy="12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4" t="9375" r="13440" b="17292"/>
          <a:stretch/>
        </p:blipFill>
        <p:spPr bwMode="auto">
          <a:xfrm>
            <a:off x="179512" y="1340768"/>
            <a:ext cx="3888432" cy="194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" t="8858" r="47733" b="52231"/>
          <a:stretch/>
        </p:blipFill>
        <p:spPr bwMode="auto">
          <a:xfrm>
            <a:off x="827584" y="2708920"/>
            <a:ext cx="452442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3" t="28542" r="43325" b="36667"/>
          <a:stretch/>
        </p:blipFill>
        <p:spPr bwMode="auto">
          <a:xfrm>
            <a:off x="3790334" y="3789040"/>
            <a:ext cx="3517969" cy="2113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725144"/>
            <a:ext cx="3541713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20072" y="1484784"/>
            <a:ext cx="1608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РЭШ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332656"/>
            <a:ext cx="31959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rgbClr val="1AB39F">
                        <a:tint val="90000"/>
                        <a:satMod val="120000"/>
                      </a:srgbClr>
                    </a:gs>
                    <a:gs pos="25000">
                      <a:srgbClr val="1AB39F">
                        <a:tint val="93000"/>
                        <a:satMod val="120000"/>
                      </a:srgbClr>
                    </a:gs>
                    <a:gs pos="50000">
                      <a:srgbClr val="1AB39F">
                        <a:shade val="89000"/>
                        <a:satMod val="110000"/>
                      </a:srgbClr>
                    </a:gs>
                    <a:gs pos="75000">
                      <a:srgbClr val="1AB39F">
                        <a:tint val="93000"/>
                        <a:satMod val="120000"/>
                      </a:srgbClr>
                    </a:gs>
                    <a:gs pos="100000">
                      <a:srgbClr val="1AB39F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РЕШУ.ОГЭ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43461" y="2636912"/>
            <a:ext cx="34693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rgbClr val="1AB39F">
                        <a:tint val="90000"/>
                        <a:satMod val="120000"/>
                      </a:srgbClr>
                    </a:gs>
                    <a:gs pos="25000">
                      <a:srgbClr val="1AB39F">
                        <a:tint val="93000"/>
                        <a:satMod val="120000"/>
                      </a:srgbClr>
                    </a:gs>
                    <a:gs pos="50000">
                      <a:srgbClr val="1AB39F">
                        <a:shade val="89000"/>
                        <a:satMod val="110000"/>
                      </a:srgbClr>
                    </a:gs>
                    <a:gs pos="75000">
                      <a:srgbClr val="1AB39F">
                        <a:tint val="93000"/>
                        <a:satMod val="120000"/>
                      </a:srgbClr>
                    </a:gs>
                    <a:gs pos="100000">
                      <a:srgbClr val="1AB39F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РЕШУ. ВПР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91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260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</dc:creator>
  <cp:lastModifiedBy>sony</cp:lastModifiedBy>
  <cp:revision>15</cp:revision>
  <dcterms:created xsi:type="dcterms:W3CDTF">2020-04-12T06:15:51Z</dcterms:created>
  <dcterms:modified xsi:type="dcterms:W3CDTF">2020-04-24T16:45:02Z</dcterms:modified>
</cp:coreProperties>
</file>